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4"/>
  </p:notesMasterIdLst>
  <p:sldIdLst>
    <p:sldId id="265" r:id="rId2"/>
    <p:sldId id="268" r:id="rId3"/>
    <p:sldId id="275" r:id="rId4"/>
    <p:sldId id="281" r:id="rId5"/>
    <p:sldId id="282" r:id="rId6"/>
    <p:sldId id="283" r:id="rId7"/>
    <p:sldId id="284" r:id="rId8"/>
    <p:sldId id="276" r:id="rId9"/>
    <p:sldId id="277" r:id="rId10"/>
    <p:sldId id="278" r:id="rId11"/>
    <p:sldId id="279" r:id="rId12"/>
    <p:sldId id="280" r:id="rId13"/>
    <p:sldId id="285" r:id="rId14"/>
    <p:sldId id="286" r:id="rId15"/>
    <p:sldId id="287" r:id="rId16"/>
    <p:sldId id="288" r:id="rId17"/>
    <p:sldId id="289" r:id="rId18"/>
    <p:sldId id="290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292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291" r:id="rId67"/>
    <p:sldId id="274" r:id="rId68"/>
    <p:sldId id="260" r:id="rId69"/>
    <p:sldId id="257" r:id="rId70"/>
    <p:sldId id="261" r:id="rId71"/>
    <p:sldId id="263" r:id="rId72"/>
    <p:sldId id="262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Block A" id="{879CC69B-8823-466A-992F-B17DD3A78543}">
          <p14:sldIdLst>
            <p14:sldId id="268"/>
            <p14:sldId id="275"/>
            <p14:sldId id="281"/>
            <p14:sldId id="282"/>
            <p14:sldId id="283"/>
            <p14:sldId id="284"/>
            <p14:sldId id="276"/>
            <p14:sldId id="277"/>
            <p14:sldId id="278"/>
            <p14:sldId id="279"/>
            <p14:sldId id="280"/>
            <p14:sldId id="285"/>
            <p14:sldId id="286"/>
            <p14:sldId id="287"/>
            <p14:sldId id="288"/>
            <p14:sldId id="289"/>
          </p14:sldIdLst>
        </p14:section>
        <p14:section name="Block B" id="{E20C2601-0930-4C26-A54C-C4841F95D213}">
          <p14:sldIdLst>
            <p14:sldId id="29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2"/>
            <p14:sldId id="306"/>
          </p14:sldIdLst>
        </p14:section>
        <p14:section name="Block C" id="{0ABC9940-1E54-43F9-8E51-E36740D71B7D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Block D" id="{6A228622-2264-4EA9-B70B-F2372BAEB9C1}">
          <p14:sldIdLst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templates" id="{5F7009FD-2258-40CD-A99C-34A49EE223BE}">
          <p14:sldIdLst>
            <p14:sldId id="291"/>
            <p14:sldId id="274"/>
            <p14:sldId id="260"/>
            <p14:sldId id="257"/>
            <p14:sldId id="261"/>
            <p14:sldId id="263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45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62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audio" Target="../media/audio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2.png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1.png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audio" Target="../media/audio1.wav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5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91.png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6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97.png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audio" Target="../media/audio1.wav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19.png"/><Relationship Id="rId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65.pn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69.png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9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25.png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0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27.png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29.png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3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73.png"/><Relationship Id="rId4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7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audio" Target="../media/audio1.wav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9.png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00.png"/><Relationship Id="rId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94.png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8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55.png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audio" Target="../media/audio1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2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34.png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11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0.png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47.png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5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79.png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9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48.png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56.png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157.png"/><Relationship Id="rId4" Type="http://schemas.openxmlformats.org/officeDocument/2006/relationships/audio" Target="../media/audio2.wav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01.png"/><Relationship Id="rId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0.pn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62.png"/><Relationship Id="rId4" Type="http://schemas.openxmlformats.org/officeDocument/2006/relationships/audio" Target="../media/audio1.wav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audio" Target="../media/audio1.wav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5.png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38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A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 C D</a:t>
            </a:r>
          </a:p>
          <a:p>
            <a:r>
              <a:rPr lang="en-US" dirty="0"/>
              <a:t>s  f  s  f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5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hlinkshowjump?jump=nextslide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6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77" y="1457601"/>
            <a:ext cx="3235569" cy="10785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434" y="3920952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3993726"/>
            <a:ext cx="3108740" cy="15543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143" y="4213708"/>
            <a:ext cx="5353696" cy="13384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91" y="1658815"/>
            <a:ext cx="3871340" cy="96783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4261432"/>
            <a:ext cx="4994031" cy="124850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0185" y="4145463"/>
            <a:ext cx="3092181" cy="1546091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830" y="4244265"/>
            <a:ext cx="3421717" cy="114057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556" y="4244265"/>
            <a:ext cx="4687182" cy="11717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83" y="4222307"/>
            <a:ext cx="4492663" cy="112316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726369-B9F4-40C4-AD08-39460DD9A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986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6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hlinkClick r:id="" action="ppaction://noaction" highlightClick="1">
              <a:snd r:embed="rId2" name="bomb.wav"/>
            </a:hlinkClick>
            <a:extLst>
              <a:ext uri="{FF2B5EF4-FFF2-40B4-BE49-F238E27FC236}">
                <a16:creationId xmlns:a16="http://schemas.microsoft.com/office/drawing/2014/main" id="{F9FFC3AD-1199-9B4B-9E3F-26C640056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77" y="965200"/>
            <a:ext cx="4120597" cy="2060298"/>
          </a:xfrm>
          <a:prstGeom prst="rect">
            <a:avLst/>
          </a:prstGeom>
        </p:spPr>
      </p:pic>
      <p:sp>
        <p:nvSpPr>
          <p:cNvPr id="37" name="Rectangle 30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6C36B45-2118-FC41-963B-6A51C8A87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6373" y="965200"/>
            <a:ext cx="4120596" cy="2060298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hlinkClick r:id="" action="ppaction://noaction" highlightClick="1">
              <a:snd r:embed="rId2" name="bomb.wav"/>
            </a:hlinkClick>
            <a:extLst>
              <a:ext uri="{FF2B5EF4-FFF2-40B4-BE49-F238E27FC236}">
                <a16:creationId xmlns:a16="http://schemas.microsoft.com/office/drawing/2014/main" id="{4C8517C1-BE98-4D4A-9AB5-3208C70CA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201" y="4077399"/>
            <a:ext cx="4733982" cy="157799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bomb.wav"/>
            </a:hlinkClick>
            <a:extLst>
              <a:ext uri="{FF2B5EF4-FFF2-40B4-BE49-F238E27FC236}">
                <a16:creationId xmlns:a16="http://schemas.microsoft.com/office/drawing/2014/main" id="{8DC2FBC7-35A1-294D-A691-0B4A9A42A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680" y="4079372"/>
            <a:ext cx="4733982" cy="157404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2E60A6-C8B2-4AD5-914E-9056DF00D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42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AA361E-C7D5-2748-8607-D83D1047B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331099"/>
            <a:ext cx="5364255" cy="1341064"/>
          </a:xfrm>
          <a:prstGeom prst="rect">
            <a:avLst/>
          </a:prstGeom>
        </p:spPr>
      </p:pic>
      <p:pic>
        <p:nvPicPr>
          <p:cNvPr id="6" name="Picture 5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5955EA-B299-4E4E-BE13-2E98AF267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775" y="3972412"/>
            <a:ext cx="3612176" cy="1806088"/>
          </a:xfrm>
          <a:prstGeom prst="rect">
            <a:avLst/>
          </a:prstGeom>
        </p:spPr>
      </p:pic>
      <p:pic>
        <p:nvPicPr>
          <p:cNvPr id="9" name="Picture 8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5A26A5-C3A9-3041-BD7D-0227BD105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4030" y="3766094"/>
            <a:ext cx="4383959" cy="2191980"/>
          </a:xfrm>
          <a:prstGeom prst="rect">
            <a:avLst/>
          </a:prstGeom>
        </p:spPr>
      </p:pic>
      <p:pic>
        <p:nvPicPr>
          <p:cNvPr id="11" name="Picture 10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D3AD6F-BCDD-9D45-AE56-7FD83DF0E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1583" y="1380756"/>
            <a:ext cx="4928852" cy="12322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349FF-7527-446F-8DF5-B567801B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1314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019AACC-D217-3445-9277-F0C4BC5DC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3" y="3894494"/>
            <a:ext cx="5072280" cy="1690760"/>
          </a:xfrm>
          <a:prstGeom prst="rect">
            <a:avLst/>
          </a:prstGeom>
        </p:spPr>
      </p:pic>
      <p:pic>
        <p:nvPicPr>
          <p:cNvPr id="8" name="Picture 7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E09D14-1984-2E41-AAB5-053543539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67" y="897235"/>
            <a:ext cx="4067896" cy="2033948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3D2013-6AD9-4847-B612-3138DBF7CF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85" y="1144390"/>
            <a:ext cx="5212374" cy="1737458"/>
          </a:xfrm>
          <a:prstGeom prst="rect">
            <a:avLst/>
          </a:prstGeom>
        </p:spPr>
      </p:pic>
      <p:pic>
        <p:nvPicPr>
          <p:cNvPr id="20" name="Picture 19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818DDA-B1F1-8049-A3EA-FF293B77A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3894494"/>
            <a:ext cx="3698026" cy="18490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2BEFC-B6EA-4DD0-88FD-4DBBBFA9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318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708824-231B-7746-99A9-771F0424D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827" y="3935214"/>
            <a:ext cx="3724006" cy="1862003"/>
          </a:xfrm>
          <a:prstGeom prst="rect">
            <a:avLst/>
          </a:prstGeom>
        </p:spPr>
      </p:pic>
      <p:pic>
        <p:nvPicPr>
          <p:cNvPr id="6" name="Picture 5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3A1BA3-6DB5-664D-93BD-56FBB01087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879" y="1197792"/>
            <a:ext cx="4794422" cy="1598141"/>
          </a:xfrm>
          <a:prstGeom prst="rect">
            <a:avLst/>
          </a:prstGeom>
        </p:spPr>
      </p:pic>
      <p:pic>
        <p:nvPicPr>
          <p:cNvPr id="9" name="Picture 8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245E8B-65C5-484B-98B9-13AE0D79E7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9707" y="1140178"/>
            <a:ext cx="5212926" cy="1737642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252FCC-072C-6449-B3D7-BEB477850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643" y="3661202"/>
            <a:ext cx="4371900" cy="218595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52FDB0-0F9B-4995-9F01-1CBF3B9F5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29069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A239E63-29FD-144D-AD3F-C3C9220E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53" y="3993726"/>
            <a:ext cx="5165880" cy="1721960"/>
          </a:xfrm>
          <a:prstGeom prst="rect">
            <a:avLst/>
          </a:prstGeom>
        </p:spPr>
      </p:pic>
      <p:pic>
        <p:nvPicPr>
          <p:cNvPr id="5" name="Picture 4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B08DFF-E121-8C41-B70F-148CFD51B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3790309"/>
            <a:ext cx="4207533" cy="2103767"/>
          </a:xfrm>
          <a:prstGeom prst="rect">
            <a:avLst/>
          </a:prstGeom>
        </p:spPr>
      </p:pic>
      <p:pic>
        <p:nvPicPr>
          <p:cNvPr id="7" name="Picture 6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88B0AE-E75A-BE4F-9BE2-448FABE69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66" y="1106896"/>
            <a:ext cx="5302608" cy="1767536"/>
          </a:xfrm>
          <a:prstGeom prst="rect">
            <a:avLst/>
          </a:prstGeom>
        </p:spPr>
      </p:pic>
      <p:pic>
        <p:nvPicPr>
          <p:cNvPr id="9" name="Picture 8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DE026804-15F1-724C-A377-1190F1D3E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6403" y="992188"/>
            <a:ext cx="3953911" cy="197695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7826A-499A-45B0-ADB0-93B7534A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42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79B0DD-2C63-4EE5-804F-B8E391FC1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27DB8AB-CD55-4C8F-9043-52652B892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059C5A-91CB-4024-9B4E-20082E25C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884BF-A898-4EFF-9504-E13EBE3FF6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B32D337-FDA6-4468-ADB1-7038E5FC0B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D0D69A3-B900-F24C-991A-69DDCFB80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635" y="1170460"/>
            <a:ext cx="5111916" cy="1703972"/>
          </a:xfrm>
          <a:prstGeom prst="rect">
            <a:avLst/>
          </a:prstGeom>
        </p:spPr>
      </p:pic>
      <p:pic>
        <p:nvPicPr>
          <p:cNvPr id="5" name="Picture 4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6713393D-EEF9-4C44-8A90-1CD5EC25A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3402" y="1170460"/>
            <a:ext cx="3632772" cy="1816386"/>
          </a:xfrm>
          <a:prstGeom prst="rect">
            <a:avLst/>
          </a:prstGeom>
        </p:spPr>
      </p:pic>
      <p:pic>
        <p:nvPicPr>
          <p:cNvPr id="7" name="Picture 6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EC4FE4BA-6F45-E247-94BD-33A6472DC3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579" y="3999859"/>
            <a:ext cx="5198142" cy="1732714"/>
          </a:xfrm>
          <a:prstGeom prst="rect">
            <a:avLst/>
          </a:prstGeom>
        </p:spPr>
      </p:pic>
      <p:pic>
        <p:nvPicPr>
          <p:cNvPr id="9" name="Picture 8">
            <a:hlinkClick r:id="" action="ppaction://noaction" highlightClick="1">
              <a:snd r:embed="rId4" name="bomb.wav"/>
            </a:hlinkClick>
            <a:extLst>
              <a:ext uri="{FF2B5EF4-FFF2-40B4-BE49-F238E27FC236}">
                <a16:creationId xmlns:a16="http://schemas.microsoft.com/office/drawing/2014/main" id="{44939683-6BE5-5F49-AF22-6467CDE3F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9292" y="3723843"/>
            <a:ext cx="4248157" cy="21240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CCD37-C3F8-4030-A2D8-D142A458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30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hlinkshowjump?jump=nextslide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81</Words>
  <Application>Microsoft Office PowerPoint</Application>
  <PresentationFormat>Widescreen</PresentationFormat>
  <Paragraphs>74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34</cp:revision>
  <dcterms:created xsi:type="dcterms:W3CDTF">2019-04-07T03:25:08Z</dcterms:created>
  <dcterms:modified xsi:type="dcterms:W3CDTF">2019-04-08T15:47:04Z</dcterms:modified>
</cp:coreProperties>
</file>